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A2072-8163-4E18-BA84-60C4AB88CEDD}" type="datetimeFigureOut">
              <a:rPr lang="it-IT" smtClean="0"/>
              <a:pPr/>
              <a:t>06/03/2017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B0D3D-2657-4D46-A415-F9CA0690EB5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325" y="0"/>
            <a:ext cx="7893079" cy="6572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8464627" cy="5335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7715304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Presentazione su schermo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 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toshiba</dc:creator>
  <cp:lastModifiedBy>toshiba</cp:lastModifiedBy>
  <cp:revision>3</cp:revision>
  <dcterms:created xsi:type="dcterms:W3CDTF">2017-03-06T08:18:55Z</dcterms:created>
  <dcterms:modified xsi:type="dcterms:W3CDTF">2017-03-06T08:51:14Z</dcterms:modified>
</cp:coreProperties>
</file>